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1813" cy="97107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25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23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84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760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764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978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72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193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45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898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421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E153-1E28-4C0B-AF09-0AC27F0D0181}" type="datetimeFigureOut">
              <a:rPr lang="da-DK" smtClean="0"/>
              <a:t>06-08-16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DF575-4D10-44D5-B3E7-FAB8FF9035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89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1011520" y="251520"/>
            <a:ext cx="3569608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a-DK" b="1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badi MT Condensed Light" pitchFamily="34" charset="0"/>
            </a:endParaRPr>
          </a:p>
          <a:p>
            <a:pPr algn="ctr"/>
            <a:r>
              <a:rPr lang="da-DK" sz="2800" b="1" dirty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badi MT Condensed Light" pitchFamily="34" charset="0"/>
              </a:rPr>
              <a:t>HJÆLPER FEST </a:t>
            </a:r>
          </a:p>
          <a:p>
            <a:endParaRPr lang="da-DK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badi MT Condensed Light" pitchFamily="34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243687" y="1457647"/>
            <a:ext cx="4824536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a-DK" sz="1600" dirty="0">
              <a:solidFill>
                <a:srgbClr val="7030A0"/>
              </a:solidFill>
              <a:latin typeface="Abadi MT Condensed Light" pitchFamily="34" charset="0"/>
            </a:endParaRPr>
          </a:p>
          <a:p>
            <a:pPr algn="ctr"/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Hej </a:t>
            </a: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Tusind tak for hjælpen til årets Sports- og Sommerfest / Open Air i Vejrumbro.</a:t>
            </a: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Vi vil gerne sige tak for hjælpen, ved at invitere dig/jer til en fest d. 13. august 2016 kl. 18.30.</a:t>
            </a: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Festen foregår i et telt ved Open Air hytten, så tag tøj på efter vejret.</a:t>
            </a: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Håber du/i har lyst til at deltage.</a:t>
            </a: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r>
              <a:rPr lang="da-DK" sz="1600" b="1">
                <a:solidFill>
                  <a:srgbClr val="7030A0"/>
                </a:solidFill>
                <a:latin typeface="Abadi MT Condensed Light" pitchFamily="34" charset="0"/>
              </a:rPr>
              <a:t>Hilsen Festudvalget</a:t>
            </a:r>
          </a:p>
          <a:p>
            <a:endParaRPr lang="da-DK" sz="1600" b="1" dirty="0">
              <a:solidFill>
                <a:srgbClr val="7030A0"/>
              </a:solidFill>
              <a:latin typeface="Abadi MT Condensed Light" pitchFamily="34" charset="0"/>
            </a:endParaRPr>
          </a:p>
          <a:p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Rasmus, Stefan, Jeppe og Anja</a:t>
            </a:r>
          </a:p>
        </p:txBody>
      </p:sp>
      <p:pic>
        <p:nvPicPr>
          <p:cNvPr id="1026" name="Picture 2" descr="http://www.alleroed.dk/Virk/SSP/Unge/~/media/Virksomheder/SSP/Billeder/%C3%B8l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360" y="6444208"/>
            <a:ext cx="3356640" cy="24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260648" y="7476420"/>
            <a:ext cx="2808312" cy="11387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SU senest d. 8. august 2016 på SMS til: </a:t>
            </a:r>
          </a:p>
          <a:p>
            <a:r>
              <a:rPr lang="da-DK" sz="1600" b="1" dirty="0">
                <a:solidFill>
                  <a:srgbClr val="7030A0"/>
                </a:solidFill>
                <a:latin typeface="Abadi MT Condensed Light" pitchFamily="34" charset="0"/>
              </a:rPr>
              <a:t>Anja V. på 6019 4416</a:t>
            </a:r>
            <a:r>
              <a:rPr lang="da-DK" b="1" dirty="0">
                <a:solidFill>
                  <a:srgbClr val="7030A0"/>
                </a:solidFill>
                <a:latin typeface="Abadi MT Condensed Light" pitchFamily="34" charset="0"/>
              </a:rPr>
              <a:t>.</a:t>
            </a:r>
          </a:p>
          <a:p>
            <a:endParaRPr lang="da-DK" b="1" dirty="0"/>
          </a:p>
        </p:txBody>
      </p:sp>
      <p:sp>
        <p:nvSpPr>
          <p:cNvPr id="3" name="Tekstboks 2"/>
          <p:cNvSpPr txBox="1"/>
          <p:nvPr/>
        </p:nvSpPr>
        <p:spPr>
          <a:xfrm>
            <a:off x="625900" y="6445993"/>
            <a:ext cx="1404156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srgbClr val="92D050"/>
                </a:solidFill>
              </a:rPr>
              <a:t>Vi sørger for mad og drikke hele aftenen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5738224" y="971600"/>
            <a:ext cx="48551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r>
              <a:rPr lang="da-DK" b="1" dirty="0">
                <a:solidFill>
                  <a:srgbClr val="92D050"/>
                </a:solidFill>
                <a:latin typeface="Abadi MT Condensed Light" pitchFamily="34" charset="0"/>
              </a:rPr>
              <a:t>TAK FOR HJÆLPEN</a:t>
            </a:r>
          </a:p>
        </p:txBody>
      </p:sp>
    </p:spTree>
    <p:extLst>
      <p:ext uri="{BB962C8B-B14F-4D97-AF65-F5344CB8AC3E}">
        <p14:creationId xmlns:p14="http://schemas.microsoft.com/office/powerpoint/2010/main" val="104776427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107</Words>
  <Application>Microsoft Office PowerPoint</Application>
  <PresentationFormat>Skærmshow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Abadi MT Condensed Light</vt:lpstr>
      <vt:lpstr>Arial</vt:lpstr>
      <vt:lpstr>Calibri</vt:lpstr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anja</dc:creator>
  <cp:lastModifiedBy>Hanne og Poul Martin</cp:lastModifiedBy>
  <cp:revision>31</cp:revision>
  <cp:lastPrinted>2014-10-19T14:32:26Z</cp:lastPrinted>
  <dcterms:created xsi:type="dcterms:W3CDTF">2012-08-19T11:33:11Z</dcterms:created>
  <dcterms:modified xsi:type="dcterms:W3CDTF">2016-08-06T21:36:01Z</dcterms:modified>
</cp:coreProperties>
</file>